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564" y="116632"/>
            <a:ext cx="7848872" cy="86409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Метание малого мяча с места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88832" cy="4990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626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940"/>
            <a:ext cx="9135708" cy="68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543800" cy="9144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00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6"/>
            <a:ext cx="3240360" cy="633670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/>
              <a:t>С</a:t>
            </a:r>
            <a:r>
              <a:rPr lang="ru-RU" dirty="0" smtClean="0"/>
              <a:t>пособ метания с места </a:t>
            </a:r>
            <a:r>
              <a:rPr lang="ru-RU" dirty="0"/>
              <a:t>характерен таким перемещением руки со спортивным предметом, которое осуществляется поверх плеча из-за головы с вовлечением в процесс (последовательно) мускулатуры ног, а также бросающей спортивный предмет руки и остальных частей туловища.</a:t>
            </a: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33" r="29180"/>
          <a:stretch/>
        </p:blipFill>
        <p:spPr bwMode="auto">
          <a:xfrm>
            <a:off x="4034893" y="332656"/>
            <a:ext cx="4633840" cy="6195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111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6056" y="1052736"/>
            <a:ext cx="3647728" cy="468052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/>
              <a:t>Мяч </a:t>
            </a:r>
            <a:r>
              <a:rPr lang="ru-RU" dirty="0"/>
              <a:t>держится фалангами пальцев, мизинец придерживает с одной стороны, большой палец - с другой. Остальные три пальца, на которых лежит мяч, держатся вместе.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543800" cy="9144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Держание малого мяча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320480" cy="5149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508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620688"/>
            <a:ext cx="4824536" cy="518457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/>
              <a:t>  Чтобы </a:t>
            </a:r>
            <a:r>
              <a:rPr lang="ru-RU" dirty="0"/>
              <a:t>правильно выполнить это скоростно-силовое упражнение, необходимо: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1.Расположиться </a:t>
            </a:r>
            <a:r>
              <a:rPr lang="ru-RU" dirty="0"/>
              <a:t>на исходной позиции, направив взгляд в сторону полёта снаряда.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2.Вынести </a:t>
            </a:r>
            <a:r>
              <a:rPr lang="ru-RU" dirty="0"/>
              <a:t>вперёд левую ногу, полностью уперев стопу в землю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r>
              <a:rPr lang="ru-RU" dirty="0" smtClean="0"/>
              <a:t>3. </a:t>
            </a:r>
            <a:r>
              <a:rPr lang="ru-RU" dirty="0"/>
              <a:t>Оставить правую позади, упираясь её передней частью.</a:t>
            </a: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06105"/>
            <a:ext cx="3197384" cy="5693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19689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Техника выполнения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53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0"/>
            <a:ext cx="7402016" cy="297852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/>
              <a:t>4</a:t>
            </a:r>
            <a:r>
              <a:rPr lang="ru-RU" dirty="0" smtClean="0"/>
              <a:t>.Переместить </a:t>
            </a:r>
            <a:r>
              <a:rPr lang="ru-RU" dirty="0"/>
              <a:t>основной вес тела на левую ногу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r>
              <a:rPr lang="ru-RU" dirty="0"/>
              <a:t>5</a:t>
            </a:r>
            <a:r>
              <a:rPr lang="ru-RU" dirty="0" smtClean="0"/>
              <a:t>.Руку </a:t>
            </a:r>
            <a:r>
              <a:rPr lang="ru-RU" dirty="0"/>
              <a:t>со спортивным предметом согнуть в локтевом суставе и расположить её при направленном вниз локте вровень с головой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r>
              <a:rPr lang="ru-RU" dirty="0"/>
              <a:t>6</a:t>
            </a:r>
            <a:r>
              <a:rPr lang="ru-RU" dirty="0" smtClean="0"/>
              <a:t>.Левую </a:t>
            </a:r>
            <a:r>
              <a:rPr lang="ru-RU" dirty="0"/>
              <a:t>руку расположить вдоль туловища.</a:t>
            </a: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908720"/>
            <a:ext cx="5112568" cy="6071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8208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141713"/>
            <a:ext cx="8064896" cy="259965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/>
              <a:t>7.Развернуть </a:t>
            </a:r>
            <a:r>
              <a:rPr lang="ru-RU" dirty="0"/>
              <a:t>тело направо и расположить кисть со спортивным предметом сзади.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8.Тело</a:t>
            </a:r>
            <a:r>
              <a:rPr lang="ru-RU" dirty="0"/>
              <a:t>, повёрнутое теперь левой своей частью в направление метания, немного отклонить вправо.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9.Руку </a:t>
            </a:r>
            <a:r>
              <a:rPr lang="ru-RU" dirty="0"/>
              <a:t>со снарядом расположить ладонью кверху.</a:t>
            </a: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148" y="-243408"/>
            <a:ext cx="3151765" cy="4868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029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0"/>
            <a:ext cx="8040216" cy="348376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/>
              <a:t>10.Поднять </a:t>
            </a:r>
            <a:r>
              <a:rPr lang="ru-RU" dirty="0"/>
              <a:t>левую руку на уровень плеча и направить её вперёд и чуть в сторону. Взгляд устремить в направлении броска.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11.Резко </a:t>
            </a:r>
            <a:r>
              <a:rPr lang="ru-RU" dirty="0"/>
              <a:t>разогнуть правую ногу и перебросить основной вес тела с неё на левую конечность.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12.Принять </a:t>
            </a:r>
            <a:r>
              <a:rPr lang="ru-RU" dirty="0"/>
              <a:t>позу «натянутого лука» с помощью полностью выпрямленной левой ноги и правой, несколько согнутой в колене и упирающейся на носок.</a:t>
            </a: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24" r="24999"/>
          <a:stretch/>
        </p:blipFill>
        <p:spPr bwMode="auto">
          <a:xfrm>
            <a:off x="3059832" y="2905334"/>
            <a:ext cx="3243532" cy="3952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445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3960440" cy="6858000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ru-RU" dirty="0" smtClean="0"/>
              <a:t>13.Локоть </a:t>
            </a:r>
            <a:r>
              <a:rPr lang="ru-RU" dirty="0"/>
              <a:t>руки со спортивным предметом расположить вровень с головой и устремить в направление броска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14.Резким </a:t>
            </a:r>
            <a:r>
              <a:rPr lang="ru-RU" dirty="0"/>
              <a:t>движением этой руки осуществить бросок вперёд по углом, максимально приближающемся к 45</a:t>
            </a:r>
            <a:r>
              <a:rPr lang="ru-RU" dirty="0" smtClean="0"/>
              <a:t>°.</a:t>
            </a:r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15.Одновременно </a:t>
            </a:r>
            <a:r>
              <a:rPr lang="ru-RU" dirty="0"/>
              <a:t>с вылетом спортивного снаряда из руки распрямить ноги. </a:t>
            </a:r>
            <a:endParaRPr lang="ru-RU" dirty="0" smtClean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16.Чтобы </a:t>
            </a:r>
            <a:r>
              <a:rPr lang="ru-RU" dirty="0"/>
              <a:t>предотвратить заступ, расположенную впереди левую ногу согнуть в колене, туловище развернуть влево, а левую руку расположить сзади, перескочив с левой стопы на правую.</a:t>
            </a:r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1006" y="836712"/>
            <a:ext cx="5142994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8568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83360" y="1196752"/>
            <a:ext cx="5760640" cy="524177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/>
              <a:t>1.Необходимо </a:t>
            </a:r>
            <a:r>
              <a:rPr lang="ru-RU" dirty="0"/>
              <a:t>размещать занимающихся метанием людей на безопасном расстоянии друг от друга. </a:t>
            </a:r>
            <a:endParaRPr lang="ru-RU" dirty="0" smtClean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2.Не </a:t>
            </a:r>
            <a:r>
              <a:rPr lang="ru-RU" dirty="0"/>
              <a:t>допускать бросков снарядов навстречу друг другу. </a:t>
            </a:r>
            <a:endParaRPr lang="ru-RU" dirty="0" smtClean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3.Соблюдать </a:t>
            </a:r>
            <a:r>
              <a:rPr lang="ru-RU" dirty="0"/>
              <a:t>строгую очерёдность метания снарядов. </a:t>
            </a:r>
            <a:endParaRPr lang="ru-RU" dirty="0" smtClean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4.Броски </a:t>
            </a:r>
            <a:r>
              <a:rPr lang="ru-RU" dirty="0"/>
              <a:t>и собирание снарядов осуществлять только по команде учителя или тренера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68752" cy="124365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безопасности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99"/>
          <a:stretch/>
        </p:blipFill>
        <p:spPr bwMode="auto">
          <a:xfrm>
            <a:off x="107504" y="1340768"/>
            <a:ext cx="3277068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542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41</TotalTime>
  <Words>361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Метание малого мяча с места</vt:lpstr>
      <vt:lpstr>Слайд 2</vt:lpstr>
      <vt:lpstr>Держание малого мяча</vt:lpstr>
      <vt:lpstr>Слайд 4</vt:lpstr>
      <vt:lpstr>Слайд 5</vt:lpstr>
      <vt:lpstr>Слайд 6</vt:lpstr>
      <vt:lpstr>Слайд 7</vt:lpstr>
      <vt:lpstr>Слайд 8</vt:lpstr>
      <vt:lpstr>Правила безопасности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Метание малого мяча с места</dc:title>
  <dc:creator>NS</dc:creator>
  <cp:lastModifiedBy>Admin</cp:lastModifiedBy>
  <cp:revision>6</cp:revision>
  <dcterms:created xsi:type="dcterms:W3CDTF">2018-10-06T11:02:10Z</dcterms:created>
  <dcterms:modified xsi:type="dcterms:W3CDTF">2019-03-28T08:21:14Z</dcterms:modified>
</cp:coreProperties>
</file>